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5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6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8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28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5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8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8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9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6944-971D-4D16-9479-4749AF90F2DC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　　ご提案書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795963" y="3789039"/>
            <a:ext cx="3097212" cy="2413323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lIns="18000"/>
          <a:lstStyle/>
          <a:p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毛足の長いフワモコ繊維でしっかり吸水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埃や汚れをしっかりキャッチ！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5795963" y="764704"/>
            <a:ext cx="3097212" cy="2952328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品名：たっぷり吸水ふわもこクロス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SC-2602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上代：￥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90</a:t>
            </a: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色柄：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2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色アソート（ブルー・ピンク）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商品サイズ：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200×300×5mm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PP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袋入り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包装サイズ：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120×170×20mm</a:t>
            </a:r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材質：ポリエステル、ナイロン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入数：４００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生産国：中国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8437" name="正方形/長方形 9"/>
          <p:cNvSpPr>
            <a:spLocks noChangeArrowheads="1"/>
          </p:cNvSpPr>
          <p:nvPr/>
        </p:nvSpPr>
        <p:spPr bwMode="auto">
          <a:xfrm>
            <a:off x="179388" y="764705"/>
            <a:ext cx="5500687" cy="5432896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en-US">
              <a:latin typeface="Calibri" pitchFamily="34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630872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2" y="1227538"/>
            <a:ext cx="3380422" cy="450722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 b="16798"/>
          <a:stretch/>
        </p:blipFill>
        <p:spPr>
          <a:xfrm>
            <a:off x="3648428" y="3717031"/>
            <a:ext cx="1995669" cy="18002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7"/>
          <a:stretch/>
        </p:blipFill>
        <p:spPr>
          <a:xfrm>
            <a:off x="3623012" y="932192"/>
            <a:ext cx="2028896" cy="19207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1124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63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中村正嗣</dc:creator>
  <cp:lastModifiedBy>ナニワインターナショナル株式会社　大橋</cp:lastModifiedBy>
  <cp:revision>26</cp:revision>
  <cp:lastPrinted>2025-12-18T06:17:47Z</cp:lastPrinted>
  <dcterms:created xsi:type="dcterms:W3CDTF">2013-05-25T04:35:45Z</dcterms:created>
  <dcterms:modified xsi:type="dcterms:W3CDTF">2025-12-18T06:18:13Z</dcterms:modified>
</cp:coreProperties>
</file>