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503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665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87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05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305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288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35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876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862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28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139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26944-971D-4D16-9479-4749AF90F2DC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99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107380" y="100435"/>
            <a:ext cx="5976788" cy="3762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2244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MS UI Gothic" pitchFamily="50" charset="-128"/>
              </a:rPr>
              <a:t>　ご提案書</a:t>
            </a:r>
          </a:p>
        </p:txBody>
      </p:sp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5795963" y="4149079"/>
            <a:ext cx="3097212" cy="2053283"/>
          </a:xfrm>
          <a:prstGeom prst="roundRect">
            <a:avLst>
              <a:gd name="adj" fmla="val 9579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none" lIns="18000"/>
          <a:lstStyle/>
          <a:p>
            <a:pPr algn="ctr"/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pPr algn="ctr"/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pPr algn="ctr"/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軽量コンパクトで使いやすい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pPr algn="ctr"/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しっかり照らせる安心の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9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灯タイプ</a:t>
            </a:r>
          </a:p>
        </p:txBody>
      </p:sp>
      <p:sp>
        <p:nvSpPr>
          <p:cNvPr id="18436" name="AutoShape 5"/>
          <p:cNvSpPr>
            <a:spLocks noChangeArrowheads="1"/>
          </p:cNvSpPr>
          <p:nvPr/>
        </p:nvSpPr>
        <p:spPr bwMode="auto">
          <a:xfrm>
            <a:off x="5795963" y="764704"/>
            <a:ext cx="3097212" cy="3312368"/>
          </a:xfrm>
          <a:prstGeom prst="roundRect">
            <a:avLst>
              <a:gd name="adj" fmla="val 6324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none" lIns="18000"/>
          <a:lstStyle/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品名 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9LED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パワーライト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品番：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SC-2604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上代：￥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300</a:t>
            </a: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  <a:sym typeface="Wingdings" panose="05000000000000000000" pitchFamily="2" charset="2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  <a:sym typeface="Wingdings" panose="05000000000000000000" pitchFamily="2" charset="2"/>
              </a:rPr>
              <a:t>色柄：シルバー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商品サイズ：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Φ24×90mm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包装：化粧箱入り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包装サイズ：約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32×32×100mm</a:t>
            </a:r>
            <a:endParaRPr lang="ja-JP" altLang="en-US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材質：アルミ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入数：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300</a:t>
            </a:r>
            <a:endParaRPr lang="ja-JP" altLang="en-US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生産国：中国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備考：単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4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電池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3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本使用（別売）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0" y="63087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0" y="5492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図 2">
            <a:extLst>
              <a:ext uri="{FF2B5EF4-FFF2-40B4-BE49-F238E27FC236}">
                <a16:creationId xmlns:a16="http://schemas.microsoft.com/office/drawing/2014/main" id="{3D32EEEA-C701-637E-D69A-D6DCCF9E6A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51" t="22724" r="19792" b="23936"/>
          <a:stretch>
            <a:fillRect/>
          </a:stretch>
        </p:blipFill>
        <p:spPr>
          <a:xfrm>
            <a:off x="4139952" y="4799121"/>
            <a:ext cx="1585044" cy="1393843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209800CB-1AF3-A744-A104-7711FA57CB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51"/>
          <a:stretch>
            <a:fillRect/>
          </a:stretch>
        </p:blipFill>
        <p:spPr>
          <a:xfrm>
            <a:off x="134022" y="773796"/>
            <a:ext cx="4941168" cy="3975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431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60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MS UI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中村正嗣</dc:creator>
  <cp:lastModifiedBy>正嗣 大橋</cp:lastModifiedBy>
  <cp:revision>24</cp:revision>
  <cp:lastPrinted>2018-11-29T05:08:35Z</cp:lastPrinted>
  <dcterms:created xsi:type="dcterms:W3CDTF">2013-05-25T04:35:45Z</dcterms:created>
  <dcterms:modified xsi:type="dcterms:W3CDTF">2025-11-04T05:34:48Z</dcterms:modified>
</cp:coreProperties>
</file>