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5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503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665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87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05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305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2024/1/11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288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2024/1/11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35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2024/1/11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876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2024/1/11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862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2024/1/11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28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2024/1/11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139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26944-971D-4D16-9479-4749AF90F2DC}" type="datetimeFigureOut">
              <a:rPr kumimoji="1" lang="ja-JP" altLang="en-US" smtClean="0"/>
              <a:t>2024/1/11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99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107380" y="100435"/>
            <a:ext cx="5976788" cy="3762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2244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MS UI Gothic" pitchFamily="50" charset="-128"/>
              </a:rPr>
              <a:t>　ご提案書</a:t>
            </a:r>
          </a:p>
        </p:txBody>
      </p:sp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5795963" y="3999705"/>
            <a:ext cx="3097212" cy="2202658"/>
          </a:xfrm>
          <a:prstGeom prst="roundRect">
            <a:avLst>
              <a:gd name="adj" fmla="val 9579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none" lIns="18000"/>
          <a:lstStyle/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PC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周りやベッドサイドに。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・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3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段階調光機能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・持ち運べる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USB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給電式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・角度調整が容易なフレキシブルアーム</a:t>
            </a:r>
          </a:p>
        </p:txBody>
      </p:sp>
      <p:sp>
        <p:nvSpPr>
          <p:cNvPr id="18436" name="AutoShape 5"/>
          <p:cNvSpPr>
            <a:spLocks noChangeArrowheads="1"/>
          </p:cNvSpPr>
          <p:nvPr/>
        </p:nvSpPr>
        <p:spPr bwMode="auto">
          <a:xfrm>
            <a:off x="5795963" y="764704"/>
            <a:ext cx="3097212" cy="3021160"/>
          </a:xfrm>
          <a:prstGeom prst="roundRect">
            <a:avLst>
              <a:gd name="adj" fmla="val 6324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none" lIns="18000"/>
          <a:lstStyle/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品名 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USB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デスクライト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品番：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SC-2203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上代</a:t>
            </a:r>
            <a:r>
              <a:rPr lang="ja-JP" altLang="en-US" sz="1400">
                <a:latin typeface="MS UI Gothic" pitchFamily="50" charset="-128"/>
                <a:ea typeface="MS UI Gothic" pitchFamily="50" charset="-128"/>
              </a:rPr>
              <a:t>：￥１，２００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  <a:sym typeface="Wingdings" panose="05000000000000000000" pitchFamily="2" charset="2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  <a:sym typeface="Wingdings" panose="05000000000000000000" pitchFamily="2" charset="2"/>
              </a:rPr>
              <a:t>色柄：ホワイト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商品サイズ：全長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410mm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包装：化粧箱入り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材質：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ABS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樹脂・シリコン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入数：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100</a:t>
            </a:r>
            <a:endParaRPr lang="ja-JP" altLang="en-US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生産国：中国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JAN: 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4560134590526</a:t>
            </a:r>
          </a:p>
          <a:p>
            <a:r>
              <a:rPr lang="ja-JP" altLang="en-US" sz="1400" dirty="0">
                <a:solidFill>
                  <a:srgbClr val="5F5F5F"/>
                </a:solidFill>
                <a:latin typeface="MS UI Gothic" pitchFamily="50" charset="-128"/>
                <a:ea typeface="MS UI Gothic" pitchFamily="50" charset="-128"/>
              </a:rPr>
              <a:t>　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18437" name="正方形/長方形 9"/>
          <p:cNvSpPr>
            <a:spLocks noChangeArrowheads="1"/>
          </p:cNvSpPr>
          <p:nvPr/>
        </p:nvSpPr>
        <p:spPr bwMode="auto">
          <a:xfrm>
            <a:off x="179388" y="764705"/>
            <a:ext cx="5500687" cy="5432896"/>
          </a:xfrm>
          <a:prstGeom prst="rect">
            <a:avLst/>
          </a:prstGeom>
          <a:noFill/>
          <a:ln w="25400" algn="ctr">
            <a:solidFill>
              <a:srgbClr val="33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ja-JP" altLang="en-US">
              <a:latin typeface="Calibri" pitchFamily="34" charset="0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0" y="63087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0" y="5492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図 16">
            <a:extLst>
              <a:ext uri="{FF2B5EF4-FFF2-40B4-BE49-F238E27FC236}">
                <a16:creationId xmlns:a16="http://schemas.microsoft.com/office/drawing/2014/main" id="{265DBB85-D561-4655-8AC7-1C0F78958E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86548" y="1300146"/>
            <a:ext cx="3996581" cy="2997436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48BEF6CF-D6DF-4868-8CE9-72691AFA4E3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16" t="5409" r="3910" b="48844"/>
          <a:stretch/>
        </p:blipFill>
        <p:spPr>
          <a:xfrm>
            <a:off x="261877" y="4865224"/>
            <a:ext cx="2587611" cy="129983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2D1E0055-0498-4803-B2DA-16619A0B19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16" t="47873" r="3910" b="6379"/>
          <a:stretch/>
        </p:blipFill>
        <p:spPr>
          <a:xfrm>
            <a:off x="2936284" y="4924503"/>
            <a:ext cx="2351592" cy="1181276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985334F5-B76A-42F9-A239-29540914653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63888" y="983468"/>
            <a:ext cx="1723988" cy="3653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431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63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MS UI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中村正嗣</dc:creator>
  <cp:lastModifiedBy>服部 ナニワ</cp:lastModifiedBy>
  <cp:revision>26</cp:revision>
  <cp:lastPrinted>2018-11-29T05:08:35Z</cp:lastPrinted>
  <dcterms:created xsi:type="dcterms:W3CDTF">2013-05-25T04:35:45Z</dcterms:created>
  <dcterms:modified xsi:type="dcterms:W3CDTF">2024-01-11T01:06:14Z</dcterms:modified>
</cp:coreProperties>
</file>